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658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94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468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3817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6076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3655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0400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7756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31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649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343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98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437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947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104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840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53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EAFB2-7778-4E96-911F-96692F9E07B8}" type="datetimeFigureOut">
              <a:rPr lang="tr-TR" smtClean="0"/>
              <a:t>15.02.2020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8B1A4-0AC2-49CE-9E94-9AC06043CB6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4966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1BA680-EA1A-4807-8CF3-6787BF52C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CAFES IN ISTANBUL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618594C-9D1E-44AE-AAB2-36F7E6BDFE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Ergin </a:t>
            </a:r>
            <a:r>
              <a:rPr lang="tr-TR" dirty="0" err="1"/>
              <a:t>Ozcan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7212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147507E-B36C-43BC-AF52-10717FBB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tr-TR" sz="3200"/>
              <a:t>SILE / ISTANBUL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1B13D7-4A16-484E-A779-BA6FE74C2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Sile</a:t>
            </a:r>
            <a:r>
              <a:rPr lang="en-US" dirty="0"/>
              <a:t>, cafés are widely available. Although, some internet cafés are included in this list but mainly this area got competitive in the this sector.</a:t>
            </a:r>
            <a:endParaRPr lang="en-US" sz="1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D06EF58-E37E-43AB-88DC-7499D3932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8" t="21459" r="15251" b="8482"/>
          <a:stretch/>
        </p:blipFill>
        <p:spPr>
          <a:xfrm>
            <a:off x="4972699" y="1822057"/>
            <a:ext cx="6533501" cy="39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1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A32000F-9DE3-4B03-83B9-2A2F8509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tr-TR" sz="3200" dirty="0"/>
              <a:t>BESIKTAS </a:t>
            </a:r>
            <a:r>
              <a:rPr lang="tr-TR" sz="3200" dirty="0" err="1"/>
              <a:t>maın</a:t>
            </a:r>
            <a:r>
              <a:rPr lang="tr-TR" sz="3200" dirty="0"/>
              <a:t> </a:t>
            </a:r>
            <a:r>
              <a:rPr lang="tr-TR" sz="3200" dirty="0" err="1"/>
              <a:t>sıde</a:t>
            </a:r>
            <a:endParaRPr lang="tr-TR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F8113B-B048-4E8B-B9F1-0021B8118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BE1162D-71ED-4F26-B145-9669F4D2A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3" t="23116" r="14986" b="6587"/>
          <a:stretch/>
        </p:blipFill>
        <p:spPr>
          <a:xfrm>
            <a:off x="5067300" y="1644858"/>
            <a:ext cx="6438900" cy="36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07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BE24CE-D560-4740-9BA0-CBE842C5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BEBEK / ISTANBUL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21937F6-0EFB-41F6-97DB-65D333965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12" t="20512" r="14852" b="10612"/>
          <a:stretch/>
        </p:blipFill>
        <p:spPr>
          <a:xfrm>
            <a:off x="3733800" y="2162175"/>
            <a:ext cx="7772400" cy="46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9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89A52D2-0244-4D5E-9B2E-59F232FC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tr-TR" sz="3200" dirty="0"/>
              <a:t>ORTAKÖY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A9759C-4F18-4FDC-80A7-BBB448B80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F2A0846-ED51-4B4A-B203-6434E2FC6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2" t="23500" r="15362" b="7453"/>
          <a:stretch/>
        </p:blipFill>
        <p:spPr>
          <a:xfrm>
            <a:off x="4678344" y="1414463"/>
            <a:ext cx="6670892" cy="40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6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0A7F39D-B4F8-45C4-A65D-B58ACB6E1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tr-TR" sz="3200"/>
              <a:t>MODA ISTANBUL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3F27DF-BB20-4EA8-9766-D43ACBC2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tr-TR" sz="1600" dirty="0"/>
              <a:t>Moda is </a:t>
            </a:r>
            <a:r>
              <a:rPr lang="tr-TR" sz="1600" dirty="0" err="1"/>
              <a:t>home</a:t>
            </a:r>
            <a:r>
              <a:rPr lang="tr-TR" sz="1600" dirty="0"/>
              <a:t> of </a:t>
            </a:r>
            <a:r>
              <a:rPr lang="tr-TR" sz="1600" dirty="0" err="1"/>
              <a:t>the</a:t>
            </a:r>
            <a:r>
              <a:rPr lang="tr-TR" sz="1600" dirty="0"/>
              <a:t> «</a:t>
            </a:r>
            <a:r>
              <a:rPr lang="tr-TR" sz="1600" dirty="0" err="1"/>
              <a:t>café</a:t>
            </a:r>
            <a:r>
              <a:rPr lang="tr-TR" sz="1600" dirty="0"/>
              <a:t>» in </a:t>
            </a:r>
            <a:r>
              <a:rPr lang="tr-TR" sz="1600" dirty="0" err="1"/>
              <a:t>Istanbul</a:t>
            </a:r>
            <a:r>
              <a:rPr lang="tr-TR" sz="1600" dirty="0"/>
              <a:t>. </a:t>
            </a:r>
            <a:r>
              <a:rPr lang="tr-TR" sz="1600" dirty="0" err="1"/>
              <a:t>They</a:t>
            </a:r>
            <a:r>
              <a:rPr lang="tr-TR" sz="1600" dirty="0"/>
              <a:t> </a:t>
            </a:r>
            <a:r>
              <a:rPr lang="tr-TR" sz="1600" dirty="0" err="1"/>
              <a:t>have</a:t>
            </a:r>
            <a:r>
              <a:rPr lang="tr-TR" sz="1600" dirty="0"/>
              <a:t> </a:t>
            </a:r>
            <a:r>
              <a:rPr lang="tr-TR" sz="1600" dirty="0" err="1"/>
              <a:t>many</a:t>
            </a:r>
            <a:r>
              <a:rPr lang="tr-TR" sz="1600" dirty="0"/>
              <a:t> </a:t>
            </a:r>
            <a:r>
              <a:rPr lang="tr-TR" sz="1600" dirty="0" err="1"/>
              <a:t>cafes</a:t>
            </a:r>
            <a:r>
              <a:rPr lang="tr-TR" sz="1600" dirty="0"/>
              <a:t> </a:t>
            </a:r>
            <a:r>
              <a:rPr lang="tr-TR" sz="1600" dirty="0" err="1"/>
              <a:t>which</a:t>
            </a:r>
            <a:r>
              <a:rPr lang="tr-TR" sz="1600" dirty="0"/>
              <a:t> </a:t>
            </a:r>
            <a:r>
              <a:rPr lang="tr-TR" sz="1600" dirty="0" err="1"/>
              <a:t>are</a:t>
            </a:r>
            <a:r>
              <a:rPr lang="tr-TR" sz="1600" dirty="0"/>
              <a:t> </a:t>
            </a:r>
            <a:r>
              <a:rPr lang="tr-TR" sz="1600" dirty="0" err="1"/>
              <a:t>very</a:t>
            </a:r>
            <a:r>
              <a:rPr lang="tr-TR" sz="1600" dirty="0"/>
              <a:t> </a:t>
            </a:r>
            <a:r>
              <a:rPr lang="tr-TR" sz="1600" dirty="0" err="1"/>
              <a:t>trusted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very</a:t>
            </a:r>
            <a:r>
              <a:rPr lang="tr-TR" sz="1600" dirty="0"/>
              <a:t> popular.</a:t>
            </a:r>
          </a:p>
          <a:p>
            <a:r>
              <a:rPr lang="tr-TR" sz="1600" dirty="0"/>
              <a:t>Doz Kadıköy, </a:t>
            </a:r>
            <a:r>
              <a:rPr lang="tr-TR" sz="1600" dirty="0" err="1"/>
              <a:t>Walter’s</a:t>
            </a:r>
            <a:r>
              <a:rPr lang="tr-TR" sz="1600" dirty="0"/>
              <a:t> </a:t>
            </a:r>
            <a:r>
              <a:rPr lang="tr-TR" sz="1600" dirty="0" err="1"/>
              <a:t>Roastery</a:t>
            </a:r>
            <a:r>
              <a:rPr lang="tr-TR" sz="1600" dirty="0"/>
              <a:t> </a:t>
            </a:r>
            <a:r>
              <a:rPr lang="tr-TR" sz="1600" dirty="0" err="1"/>
              <a:t>Coffee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Kronotrop</a:t>
            </a:r>
            <a:r>
              <a:rPr lang="tr-TR" sz="1600" dirty="0"/>
              <a:t> is popular in Moda.</a:t>
            </a:r>
          </a:p>
          <a:p>
            <a:r>
              <a:rPr lang="tr-TR" sz="1600" dirty="0" err="1"/>
              <a:t>In</a:t>
            </a:r>
            <a:r>
              <a:rPr lang="tr-TR" sz="1600" dirty="0"/>
              <a:t> </a:t>
            </a:r>
            <a:r>
              <a:rPr lang="tr-TR" sz="1600" dirty="0" err="1"/>
              <a:t>neighbor</a:t>
            </a:r>
            <a:r>
              <a:rPr lang="tr-TR" sz="1600" dirty="0"/>
              <a:t>, </a:t>
            </a:r>
            <a:r>
              <a:rPr lang="tr-TR" sz="1600" dirty="0" err="1"/>
              <a:t>Kadikoy</a:t>
            </a:r>
            <a:r>
              <a:rPr lang="tr-TR" sz="1600" dirty="0"/>
              <a:t> </a:t>
            </a:r>
            <a:r>
              <a:rPr lang="tr-TR" sz="1600" dirty="0" err="1"/>
              <a:t>Carsi</a:t>
            </a:r>
            <a:r>
              <a:rPr lang="tr-TR" sz="1600" dirty="0"/>
              <a:t> </a:t>
            </a:r>
            <a:r>
              <a:rPr lang="tr-TR" sz="1600" dirty="0" err="1"/>
              <a:t>have</a:t>
            </a:r>
            <a:r>
              <a:rPr lang="tr-TR" sz="1600" dirty="0"/>
              <a:t> </a:t>
            </a:r>
            <a:r>
              <a:rPr lang="tr-TR" sz="1600" dirty="0" err="1"/>
              <a:t>very</a:t>
            </a:r>
            <a:r>
              <a:rPr lang="tr-TR" sz="1600" dirty="0"/>
              <a:t> </a:t>
            </a:r>
            <a:r>
              <a:rPr lang="tr-TR" sz="1600" dirty="0" err="1"/>
              <a:t>tough</a:t>
            </a:r>
            <a:r>
              <a:rPr lang="tr-TR" sz="1600" dirty="0"/>
              <a:t> </a:t>
            </a:r>
            <a:r>
              <a:rPr lang="tr-TR" sz="1600" dirty="0" err="1"/>
              <a:t>rivals</a:t>
            </a:r>
            <a:r>
              <a:rPr lang="tr-TR" sz="1600" dirty="0"/>
              <a:t> </a:t>
            </a:r>
            <a:r>
              <a:rPr lang="tr-TR" sz="1600" dirty="0" err="1"/>
              <a:t>such</a:t>
            </a:r>
            <a:r>
              <a:rPr lang="tr-TR" sz="1600" dirty="0"/>
              <a:t> as Viyana Kahvecisi, </a:t>
            </a:r>
            <a:r>
              <a:rPr lang="tr-TR" sz="1600" dirty="0" err="1"/>
              <a:t>Starbucks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Montag</a:t>
            </a:r>
            <a:r>
              <a:rPr lang="tr-TR" sz="1600" dirty="0"/>
              <a:t>.</a:t>
            </a:r>
            <a:endParaRPr lang="en-US" sz="1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514C2E5-6F92-466E-AE5C-1434EB5FC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9" t="23055" r="15388" b="8160"/>
          <a:stretch/>
        </p:blipFill>
        <p:spPr>
          <a:xfrm>
            <a:off x="5039374" y="2187456"/>
            <a:ext cx="6533501" cy="39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46F33AAE-C496-4DF5-BA96-DD7BD44E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tr-TR" sz="3200"/>
              <a:t>NISANTASI / ISTANBUL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03FB5E-224C-4CED-83B6-1D4DD46ED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tr-TR" dirty="0"/>
              <a:t>I</a:t>
            </a:r>
            <a:r>
              <a:rPr lang="en-US" dirty="0"/>
              <a:t>n </a:t>
            </a:r>
            <a:r>
              <a:rPr lang="en-US" dirty="0" err="1"/>
              <a:t>Nisantasi</a:t>
            </a:r>
            <a:r>
              <a:rPr lang="en-US" dirty="0"/>
              <a:t>, they got great names about coffee. Outside of great coffee companies, MOC is most popular in the third-wave coffee and they use different menus. Other cafés wants to popular as same as MOC and Starbucks Reserve.</a:t>
            </a:r>
          </a:p>
          <a:p>
            <a:endParaRPr lang="en-US" sz="16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E084D41-A21E-40C3-943E-9937D9544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0" t="19566" r="15119" b="10138"/>
          <a:stretch/>
        </p:blipFill>
        <p:spPr>
          <a:xfrm>
            <a:off x="4972699" y="1481937"/>
            <a:ext cx="6533501" cy="40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0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6812FD5-3FAA-4C56-BF8A-FFA228C40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tr-TR" sz="3200"/>
              <a:t>BEYLIKDUZU / ISTANBUL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60FCDB-F6A6-4A8F-B7BB-4F09F3F9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Beylikduzu</a:t>
            </a:r>
            <a:r>
              <a:rPr lang="en-US" dirty="0"/>
              <a:t> is developing district at social activities in Istanbul. Several cafes are launched last year in </a:t>
            </a:r>
            <a:r>
              <a:rPr lang="en-US" dirty="0" err="1"/>
              <a:t>Beylikduzu</a:t>
            </a:r>
            <a:r>
              <a:rPr lang="en-US" dirty="0"/>
              <a:t> and they attracts people in nowadays. Maybe they are less popular than </a:t>
            </a:r>
            <a:r>
              <a:rPr lang="en-US" dirty="0" err="1"/>
              <a:t>Sisli</a:t>
            </a:r>
            <a:r>
              <a:rPr lang="en-US" dirty="0"/>
              <a:t>, Besiktas and </a:t>
            </a:r>
            <a:r>
              <a:rPr lang="en-US" dirty="0" err="1"/>
              <a:t>Kadikoy</a:t>
            </a:r>
            <a:r>
              <a:rPr lang="en-US" dirty="0"/>
              <a:t>. Although, they have a potential. </a:t>
            </a:r>
            <a:r>
              <a:rPr lang="en-US" dirty="0" err="1"/>
              <a:t>Gurpinar</a:t>
            </a:r>
            <a:r>
              <a:rPr lang="en-US" dirty="0"/>
              <a:t> is the beach of </a:t>
            </a:r>
            <a:r>
              <a:rPr lang="en-US" dirty="0" err="1"/>
              <a:t>Beylikduzu</a:t>
            </a:r>
            <a:r>
              <a:rPr lang="en-US" dirty="0"/>
              <a:t> and they got many cafes. Although, </a:t>
            </a:r>
            <a:r>
              <a:rPr lang="en-US" dirty="0" err="1"/>
              <a:t>Gurpinar</a:t>
            </a:r>
            <a:r>
              <a:rPr lang="en-US" dirty="0"/>
              <a:t> is less developed than </a:t>
            </a:r>
            <a:r>
              <a:rPr lang="en-US" dirty="0" err="1"/>
              <a:t>Beylikduzu</a:t>
            </a:r>
            <a:r>
              <a:rPr lang="en-US"/>
              <a:t> by the transport difficulty.</a:t>
            </a:r>
            <a:endParaRPr lang="en-US" sz="160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50FCF0E-3A34-4E19-A37C-82E39E9EB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8" t="21460" r="14985" b="8718"/>
          <a:stretch/>
        </p:blipFill>
        <p:spPr>
          <a:xfrm>
            <a:off x="4972699" y="2220993"/>
            <a:ext cx="6533501" cy="39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FF840C-7BE4-4B72-B2EF-D2B62457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CONCLUSION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0D932F-2C9D-4AD6-BAA0-6DFAE13AE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District-to-District</a:t>
            </a:r>
            <a:r>
              <a:rPr lang="tr-TR" dirty="0"/>
              <a:t> </a:t>
            </a:r>
            <a:r>
              <a:rPr lang="tr-TR" dirty="0" err="1"/>
              <a:t>maps</a:t>
            </a:r>
            <a:endParaRPr lang="tr-TR" dirty="0"/>
          </a:p>
          <a:p>
            <a:r>
              <a:rPr lang="tr-TR" dirty="0" err="1"/>
              <a:t>Café</a:t>
            </a:r>
            <a:r>
              <a:rPr lang="tr-TR" dirty="0"/>
              <a:t> </a:t>
            </a:r>
            <a:r>
              <a:rPr lang="tr-TR" dirty="0" err="1"/>
              <a:t>density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4362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1DF2A8-C052-434F-AC17-B5545237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THIS PROJECT IS DEDICATED TO…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32D8A-2DD7-4789-BA5C-2423CA76E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Potential</a:t>
            </a:r>
            <a:r>
              <a:rPr lang="tr-TR" dirty="0"/>
              <a:t> </a:t>
            </a:r>
            <a:r>
              <a:rPr lang="tr-TR" dirty="0" err="1"/>
              <a:t>coffee</a:t>
            </a:r>
            <a:r>
              <a:rPr lang="tr-TR" dirty="0"/>
              <a:t> </a:t>
            </a:r>
            <a:r>
              <a:rPr lang="tr-TR" dirty="0" err="1"/>
              <a:t>business</a:t>
            </a:r>
            <a:r>
              <a:rPr lang="tr-TR" dirty="0"/>
              <a:t> </a:t>
            </a:r>
            <a:r>
              <a:rPr lang="tr-TR" dirty="0" err="1"/>
              <a:t>planners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Fans</a:t>
            </a:r>
            <a:r>
              <a:rPr lang="tr-TR" dirty="0"/>
              <a:t> </a:t>
            </a:r>
            <a:r>
              <a:rPr lang="tr-TR" dirty="0" err="1"/>
              <a:t>interests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3229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ACD4A8-ACE1-4A15-A731-338DB5FB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ACQUISITION AND CLEANING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7F09C1-4301-4A15-A0FB-EF2F0B56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Foursquare</a:t>
            </a:r>
            <a:r>
              <a:rPr lang="tr-TR" dirty="0"/>
              <a:t> API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Project. </a:t>
            </a:r>
            <a:r>
              <a:rPr lang="tr-TR" dirty="0" err="1"/>
              <a:t>Because</a:t>
            </a:r>
            <a:r>
              <a:rPr lang="tr-TR" dirty="0"/>
              <a:t>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contains</a:t>
            </a:r>
            <a:r>
              <a:rPr lang="tr-TR" dirty="0"/>
              <a:t> </a:t>
            </a:r>
            <a:r>
              <a:rPr lang="tr-TR" dirty="0" err="1"/>
              <a:t>several</a:t>
            </a:r>
            <a:r>
              <a:rPr lang="tr-TR" dirty="0"/>
              <a:t> </a:t>
            </a:r>
            <a:r>
              <a:rPr lang="tr-TR" dirty="0" err="1"/>
              <a:t>places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district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district</a:t>
            </a:r>
            <a:r>
              <a:rPr lang="tr-TR" dirty="0"/>
              <a:t>.</a:t>
            </a:r>
          </a:p>
          <a:p>
            <a:r>
              <a:rPr lang="tr-TR" dirty="0" err="1"/>
              <a:t>Unfortunately</a:t>
            </a:r>
            <a:r>
              <a:rPr lang="tr-TR" dirty="0"/>
              <a:t>, I </a:t>
            </a:r>
            <a:r>
              <a:rPr lang="tr-TR" dirty="0" err="1"/>
              <a:t>can’t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delete</a:t>
            </a:r>
            <a:r>
              <a:rPr lang="tr-TR" dirty="0"/>
              <a:t> data </a:t>
            </a:r>
            <a:r>
              <a:rPr lang="tr-TR" dirty="0" err="1"/>
              <a:t>section</a:t>
            </a:r>
            <a:r>
              <a:rPr lang="tr-TR" dirty="0"/>
              <a:t>. </a:t>
            </a:r>
            <a:r>
              <a:rPr lang="tr-TR" dirty="0" err="1"/>
              <a:t>Because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known</a:t>
            </a:r>
            <a:r>
              <a:rPr lang="tr-TR" dirty="0"/>
              <a:t> </a:t>
            </a:r>
            <a:r>
              <a:rPr lang="tr-TR" dirty="0" err="1"/>
              <a:t>codes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not </a:t>
            </a:r>
            <a:r>
              <a:rPr lang="tr-TR" dirty="0" err="1"/>
              <a:t>working</a:t>
            </a:r>
            <a:r>
              <a:rPr lang="tr-TR" dirty="0"/>
              <a:t> in </a:t>
            </a:r>
            <a:r>
              <a:rPr lang="tr-TR" dirty="0" err="1"/>
              <a:t>these</a:t>
            </a:r>
            <a:r>
              <a:rPr lang="tr-TR" dirty="0"/>
              <a:t> data </a:t>
            </a:r>
            <a:r>
              <a:rPr lang="tr-TR" dirty="0" err="1"/>
              <a:t>sets</a:t>
            </a:r>
            <a:r>
              <a:rPr lang="tr-TR" dirty="0"/>
              <a:t>. «I </a:t>
            </a:r>
            <a:r>
              <a:rPr lang="tr-TR" dirty="0" err="1"/>
              <a:t>did</a:t>
            </a:r>
            <a:r>
              <a:rPr lang="tr-TR" dirty="0"/>
              <a:t> </a:t>
            </a:r>
            <a:r>
              <a:rPr lang="tr-TR" dirty="0" err="1"/>
              <a:t>wrong</a:t>
            </a:r>
            <a:r>
              <a:rPr lang="tr-TR" dirty="0"/>
              <a:t> in </a:t>
            </a:r>
            <a:r>
              <a:rPr lang="tr-TR" dirty="0" err="1"/>
              <a:t>somewhere</a:t>
            </a:r>
            <a:r>
              <a:rPr lang="tr-TR" dirty="0"/>
              <a:t> but I do not </a:t>
            </a: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wrong</a:t>
            </a:r>
            <a:r>
              <a:rPr lang="tr-TR" dirty="0"/>
              <a:t>.»</a:t>
            </a:r>
          </a:p>
          <a:p>
            <a:r>
              <a:rPr lang="tr-TR" dirty="0" err="1"/>
              <a:t>Too</a:t>
            </a:r>
            <a:r>
              <a:rPr lang="tr-TR" dirty="0"/>
              <a:t> </a:t>
            </a:r>
            <a:r>
              <a:rPr lang="tr-TR" dirty="0" err="1"/>
              <a:t>much</a:t>
            </a:r>
            <a:r>
              <a:rPr lang="tr-TR" dirty="0"/>
              <a:t> data is </a:t>
            </a:r>
            <a:r>
              <a:rPr lang="tr-TR" dirty="0" err="1"/>
              <a:t>bored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researchers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fans</a:t>
            </a:r>
            <a:r>
              <a:rPr lang="tr-TR" dirty="0"/>
              <a:t>. </a:t>
            </a:r>
            <a:r>
              <a:rPr lang="tr-TR" dirty="0" err="1"/>
              <a:t>So</a:t>
            </a:r>
            <a:r>
              <a:rPr lang="tr-TR" dirty="0"/>
              <a:t> I </a:t>
            </a:r>
            <a:r>
              <a:rPr lang="tr-TR" dirty="0" err="1"/>
              <a:t>select</a:t>
            </a:r>
            <a:r>
              <a:rPr lang="tr-TR" dirty="0"/>
              <a:t> 12 </a:t>
            </a:r>
            <a:r>
              <a:rPr lang="tr-TR" dirty="0" err="1"/>
              <a:t>areas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I Show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areas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6359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ADD619-A5B4-4887-A32C-F4DD2F447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tr-TR" sz="3200" dirty="0"/>
              <a:t>ISTANBUL AREA (IN THE MIDDLE)</a:t>
            </a:r>
            <a:endParaRPr lang="en-US" sz="3200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A0865FF-C7E8-4DA0-8A54-4C77CC752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64" t="24159" r="14987" b="6058"/>
          <a:stretch/>
        </p:blipFill>
        <p:spPr>
          <a:xfrm>
            <a:off x="4972699" y="1501995"/>
            <a:ext cx="6533501" cy="39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C57985-530D-4121-AA3C-5DCF3FBF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6076B5-D5A0-4B2C-92C5-BB66DA111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look</a:t>
            </a:r>
            <a:r>
              <a:rPr lang="tr-TR" dirty="0"/>
              <a:t> at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result</a:t>
            </a:r>
            <a:r>
              <a:rPr lang="tr-TR" dirty="0"/>
              <a:t>,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five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. </a:t>
            </a:r>
            <a:r>
              <a:rPr lang="tr-TR" dirty="0" err="1"/>
              <a:t>Although</a:t>
            </a:r>
            <a:r>
              <a:rPr lang="tr-TR" dirty="0"/>
              <a:t>,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,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three</a:t>
            </a:r>
            <a:r>
              <a:rPr lang="tr-TR" dirty="0"/>
              <a:t> of </a:t>
            </a:r>
            <a:r>
              <a:rPr lang="tr-TR" dirty="0" err="1"/>
              <a:t>five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located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«</a:t>
            </a:r>
            <a:r>
              <a:rPr lang="tr-TR" dirty="0" err="1"/>
              <a:t>café</a:t>
            </a:r>
            <a:r>
              <a:rPr lang="tr-TR" dirty="0"/>
              <a:t>».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EAF8CAC-6849-4FD3-B2B6-B691DE4DA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39722" r="22266" b="17639"/>
          <a:stretch/>
        </p:blipFill>
        <p:spPr>
          <a:xfrm>
            <a:off x="838200" y="3169452"/>
            <a:ext cx="65817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0014D8-25D8-44DF-9D82-6CAC4DDF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 THIS PROJECT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252674-6E0E-467D-AF26-E50DCDFB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show</a:t>
            </a:r>
            <a:endParaRPr lang="tr-TR" dirty="0"/>
          </a:p>
          <a:p>
            <a:r>
              <a:rPr lang="tr-TR" dirty="0"/>
              <a:t>Yeniköy</a:t>
            </a:r>
          </a:p>
          <a:p>
            <a:r>
              <a:rPr lang="tr-TR" dirty="0"/>
              <a:t>Büyükada</a:t>
            </a:r>
          </a:p>
          <a:p>
            <a:r>
              <a:rPr lang="tr-TR" dirty="0"/>
              <a:t>Tuzla</a:t>
            </a:r>
          </a:p>
          <a:p>
            <a:r>
              <a:rPr lang="tr-TR" dirty="0"/>
              <a:t>Şile</a:t>
            </a:r>
          </a:p>
          <a:p>
            <a:r>
              <a:rPr lang="tr-TR" dirty="0"/>
              <a:t>Beşiktaş / Bebek / </a:t>
            </a:r>
            <a:r>
              <a:rPr lang="tr-TR" dirty="0" err="1"/>
              <a:t>Ortakoy</a:t>
            </a:r>
            <a:endParaRPr lang="tr-TR" dirty="0"/>
          </a:p>
          <a:p>
            <a:r>
              <a:rPr lang="tr-TR" dirty="0"/>
              <a:t>Moda, </a:t>
            </a:r>
            <a:r>
              <a:rPr lang="tr-TR" dirty="0" err="1"/>
              <a:t>Kadikoy</a:t>
            </a:r>
            <a:endParaRPr lang="tr-TR" dirty="0"/>
          </a:p>
          <a:p>
            <a:r>
              <a:rPr lang="tr-TR" dirty="0"/>
              <a:t> </a:t>
            </a:r>
            <a:r>
              <a:rPr lang="tr-TR" dirty="0" err="1"/>
              <a:t>Nisantasi</a:t>
            </a:r>
            <a:endParaRPr lang="tr-TR" dirty="0"/>
          </a:p>
          <a:p>
            <a:r>
              <a:rPr lang="tr-TR" dirty="0" err="1"/>
              <a:t>Beylikduzu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6093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496383-CFE2-43E2-A996-CF2D42B0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YENIKOY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37B9C90-E73F-4379-BFA7-82F3156371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178" t="21244" r="15357" b="10820"/>
          <a:stretch/>
        </p:blipFill>
        <p:spPr>
          <a:xfrm>
            <a:off x="134819" y="2438400"/>
            <a:ext cx="5961181" cy="353377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52D284-04C8-4035-ACAC-1D82984676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err="1"/>
              <a:t>Only</a:t>
            </a:r>
            <a:r>
              <a:rPr lang="tr-TR" dirty="0"/>
              <a:t> 15 </a:t>
            </a:r>
            <a:r>
              <a:rPr lang="tr-TR" dirty="0" err="1"/>
              <a:t>cafés</a:t>
            </a:r>
            <a:r>
              <a:rPr lang="tr-TR" dirty="0"/>
              <a:t> </a:t>
            </a:r>
            <a:r>
              <a:rPr lang="tr-TR" dirty="0" err="1"/>
              <a:t>still</a:t>
            </a:r>
            <a:r>
              <a:rPr lang="tr-TR" dirty="0"/>
              <a:t> </a:t>
            </a:r>
            <a:r>
              <a:rPr lang="tr-TR" dirty="0" err="1"/>
              <a:t>active</a:t>
            </a:r>
            <a:r>
              <a:rPr lang="tr-TR" dirty="0"/>
              <a:t>. </a:t>
            </a:r>
            <a:r>
              <a:rPr lang="tr-TR" dirty="0" err="1"/>
              <a:t>Remain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working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areas</a:t>
            </a:r>
            <a:r>
              <a:rPr lang="tr-TR" dirty="0"/>
              <a:t>.</a:t>
            </a:r>
          </a:p>
          <a:p>
            <a:r>
              <a:rPr lang="tr-TR" dirty="0" err="1"/>
              <a:t>Sedona</a:t>
            </a:r>
            <a:r>
              <a:rPr lang="tr-TR" dirty="0"/>
              <a:t> </a:t>
            </a:r>
            <a:r>
              <a:rPr lang="tr-TR" dirty="0" err="1"/>
              <a:t>Concept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Yeniköy Kitapçısı </a:t>
            </a:r>
            <a:r>
              <a:rPr lang="tr-TR" dirty="0" err="1"/>
              <a:t>are</a:t>
            </a:r>
            <a:r>
              <a:rPr lang="tr-TR" dirty="0"/>
              <a:t> popular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483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2D1E509-A5A2-4DF4-AAA2-DB3D072E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960885"/>
          </a:xfrm>
        </p:spPr>
        <p:txBody>
          <a:bodyPr anchor="b">
            <a:normAutofit/>
          </a:bodyPr>
          <a:lstStyle/>
          <a:p>
            <a:pPr algn="l"/>
            <a:r>
              <a:rPr lang="tr-TR" sz="3200" dirty="0"/>
              <a:t>BUYUKADA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AA5E4C-E0A4-484D-B5B1-DC155872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47850"/>
            <a:ext cx="3977639" cy="4370835"/>
          </a:xfrm>
        </p:spPr>
        <p:txBody>
          <a:bodyPr>
            <a:normAutofit/>
          </a:bodyPr>
          <a:lstStyle/>
          <a:p>
            <a:r>
              <a:rPr lang="tr-TR" sz="1600" dirty="0" err="1"/>
              <a:t>Only</a:t>
            </a:r>
            <a:r>
              <a:rPr lang="tr-TR" sz="1600" dirty="0"/>
              <a:t> </a:t>
            </a:r>
            <a:r>
              <a:rPr lang="tr-TR" sz="1600" dirty="0" err="1"/>
              <a:t>three</a:t>
            </a:r>
            <a:r>
              <a:rPr lang="tr-TR" sz="1600" dirty="0"/>
              <a:t> </a:t>
            </a:r>
            <a:r>
              <a:rPr lang="tr-TR" sz="1600" dirty="0" err="1"/>
              <a:t>cafés</a:t>
            </a:r>
            <a:r>
              <a:rPr lang="tr-TR" sz="1600" dirty="0"/>
              <a:t> </a:t>
            </a:r>
            <a:r>
              <a:rPr lang="tr-TR" sz="1600" dirty="0" err="1"/>
              <a:t>are</a:t>
            </a:r>
            <a:r>
              <a:rPr lang="tr-TR" sz="1600" dirty="0"/>
              <a:t> </a:t>
            </a:r>
            <a:r>
              <a:rPr lang="tr-TR" sz="1600" dirty="0" err="1"/>
              <a:t>available</a:t>
            </a:r>
            <a:r>
              <a:rPr lang="tr-TR" sz="1600" dirty="0"/>
              <a:t> in </a:t>
            </a:r>
            <a:r>
              <a:rPr lang="tr-TR" sz="1600" dirty="0" err="1"/>
              <a:t>Buyukada</a:t>
            </a:r>
            <a:r>
              <a:rPr lang="tr-TR" sz="1600" dirty="0"/>
              <a:t>.</a:t>
            </a:r>
          </a:p>
          <a:p>
            <a:r>
              <a:rPr lang="tr-TR" sz="1600" dirty="0" err="1"/>
              <a:t>Rent</a:t>
            </a:r>
            <a:r>
              <a:rPr lang="tr-TR" sz="1600" dirty="0"/>
              <a:t> </a:t>
            </a:r>
            <a:r>
              <a:rPr lang="tr-TR" sz="1600" dirty="0" err="1"/>
              <a:t>prices</a:t>
            </a:r>
            <a:r>
              <a:rPr lang="tr-TR" sz="1600" dirty="0"/>
              <a:t> </a:t>
            </a:r>
            <a:r>
              <a:rPr lang="tr-TR" sz="1600" dirty="0" err="1"/>
              <a:t>are</a:t>
            </a:r>
            <a:r>
              <a:rPr lang="tr-TR" sz="1600" dirty="0"/>
              <a:t> main </a:t>
            </a:r>
            <a:r>
              <a:rPr lang="tr-TR" sz="1600" dirty="0" err="1"/>
              <a:t>difficulty</a:t>
            </a:r>
            <a:r>
              <a:rPr lang="tr-TR" sz="1600" dirty="0"/>
              <a:t> in </a:t>
            </a:r>
            <a:r>
              <a:rPr lang="tr-TR" sz="1600" dirty="0" err="1"/>
              <a:t>this</a:t>
            </a:r>
            <a:r>
              <a:rPr lang="tr-TR" sz="1600" dirty="0"/>
              <a:t> </a:t>
            </a:r>
            <a:r>
              <a:rPr lang="tr-TR" sz="1600" dirty="0" err="1"/>
              <a:t>island</a:t>
            </a:r>
            <a:r>
              <a:rPr lang="tr-TR" sz="1600" dirty="0"/>
              <a:t>.</a:t>
            </a:r>
          </a:p>
          <a:p>
            <a:r>
              <a:rPr lang="tr-TR" sz="1600" dirty="0"/>
              <a:t>Heybeliada </a:t>
            </a:r>
            <a:r>
              <a:rPr lang="tr-TR" sz="1600" dirty="0" err="1"/>
              <a:t>have</a:t>
            </a:r>
            <a:r>
              <a:rPr lang="tr-TR" sz="1600" dirty="0"/>
              <a:t> </a:t>
            </a:r>
            <a:r>
              <a:rPr lang="tr-TR" sz="1600" dirty="0" err="1"/>
              <a:t>more</a:t>
            </a:r>
            <a:r>
              <a:rPr lang="tr-TR" sz="1600" dirty="0"/>
              <a:t> </a:t>
            </a:r>
            <a:r>
              <a:rPr lang="tr-TR" sz="1600" dirty="0" err="1"/>
              <a:t>cafés</a:t>
            </a:r>
            <a:r>
              <a:rPr lang="tr-TR" sz="1600" dirty="0"/>
              <a:t> </a:t>
            </a:r>
            <a:r>
              <a:rPr lang="tr-TR" sz="1600" dirty="0" err="1"/>
              <a:t>than</a:t>
            </a:r>
            <a:r>
              <a:rPr lang="tr-TR" sz="1600" dirty="0"/>
              <a:t> </a:t>
            </a:r>
            <a:r>
              <a:rPr lang="tr-TR" sz="1600" dirty="0" err="1"/>
              <a:t>Buyukada</a:t>
            </a:r>
            <a:r>
              <a:rPr lang="tr-TR" sz="1600" dirty="0"/>
              <a:t>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D7C9180-1B31-42CE-8288-5A7A0BDA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4" t="21806" r="15390" b="9322"/>
          <a:stretch/>
        </p:blipFill>
        <p:spPr>
          <a:xfrm>
            <a:off x="4972699" y="1516524"/>
            <a:ext cx="6533501" cy="393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6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A56BC4D-7AF7-43AD-8256-F7DE8AFF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tr-TR" sz="3200" dirty="0"/>
              <a:t>TUZLA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F50EDE-21FA-47A5-88DE-F5277DC8A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r>
              <a:rPr lang="tr-TR" sz="1600" dirty="0" err="1"/>
              <a:t>Cafés</a:t>
            </a:r>
            <a:r>
              <a:rPr lang="tr-TR" sz="1600" dirty="0"/>
              <a:t> </a:t>
            </a:r>
            <a:r>
              <a:rPr lang="tr-TR" sz="1600" dirty="0" err="1"/>
              <a:t>are</a:t>
            </a:r>
            <a:r>
              <a:rPr lang="tr-TR" sz="1600" dirty="0"/>
              <a:t> </a:t>
            </a:r>
            <a:r>
              <a:rPr lang="tr-TR" sz="1600" dirty="0" err="1"/>
              <a:t>mainly</a:t>
            </a:r>
            <a:r>
              <a:rPr lang="tr-TR" sz="1600" dirty="0"/>
              <a:t> </a:t>
            </a:r>
            <a:r>
              <a:rPr lang="tr-TR" sz="1600" dirty="0" err="1"/>
              <a:t>located</a:t>
            </a:r>
            <a:r>
              <a:rPr lang="tr-TR" sz="1600" dirty="0"/>
              <a:t> at Ahmet </a:t>
            </a:r>
            <a:r>
              <a:rPr lang="tr-TR" sz="1600" dirty="0" err="1"/>
              <a:t>Gunes</a:t>
            </a:r>
            <a:r>
              <a:rPr lang="tr-TR" sz="1600" dirty="0"/>
              <a:t> </a:t>
            </a:r>
            <a:r>
              <a:rPr lang="tr-TR" sz="1600" dirty="0" err="1"/>
              <a:t>Boulevard</a:t>
            </a:r>
            <a:r>
              <a:rPr lang="tr-TR" sz="1600" dirty="0"/>
              <a:t>. ITU </a:t>
            </a:r>
            <a:r>
              <a:rPr lang="tr-TR" sz="1600" dirty="0" err="1"/>
              <a:t>Students</a:t>
            </a:r>
            <a:r>
              <a:rPr lang="tr-TR" sz="1600" dirty="0"/>
              <a:t> </a:t>
            </a:r>
            <a:r>
              <a:rPr lang="tr-TR" sz="1600" dirty="0" err="1"/>
              <a:t>are</a:t>
            </a:r>
            <a:r>
              <a:rPr lang="tr-TR" sz="1600" dirty="0"/>
              <a:t> main </a:t>
            </a:r>
            <a:r>
              <a:rPr lang="tr-TR" sz="1600" dirty="0" err="1"/>
              <a:t>audience</a:t>
            </a:r>
            <a:r>
              <a:rPr lang="tr-TR" sz="1600" dirty="0"/>
              <a:t> in </a:t>
            </a:r>
            <a:r>
              <a:rPr lang="tr-TR" sz="1600" dirty="0" err="1"/>
              <a:t>these</a:t>
            </a:r>
            <a:r>
              <a:rPr lang="tr-TR" sz="1600" dirty="0"/>
              <a:t> </a:t>
            </a:r>
            <a:r>
              <a:rPr lang="tr-TR" sz="1600" dirty="0" err="1"/>
              <a:t>cafés</a:t>
            </a:r>
            <a:r>
              <a:rPr lang="tr-TR" sz="1600" dirty="0"/>
              <a:t>.</a:t>
            </a:r>
          </a:p>
          <a:p>
            <a:r>
              <a:rPr lang="tr-TR" sz="1600" dirty="0"/>
              <a:t>Tuzla </a:t>
            </a:r>
            <a:r>
              <a:rPr lang="tr-TR" sz="1600" dirty="0" err="1"/>
              <a:t>also</a:t>
            </a:r>
            <a:r>
              <a:rPr lang="tr-TR" sz="1600" dirty="0"/>
              <a:t> </a:t>
            </a:r>
            <a:r>
              <a:rPr lang="tr-TR" sz="1600" dirty="0" err="1"/>
              <a:t>have</a:t>
            </a:r>
            <a:r>
              <a:rPr lang="tr-TR" sz="1600" dirty="0"/>
              <a:t> </a:t>
            </a:r>
            <a:r>
              <a:rPr lang="tr-TR" sz="1600" dirty="0" err="1"/>
              <a:t>Viaport</a:t>
            </a:r>
            <a:r>
              <a:rPr lang="tr-TR" sz="1600" dirty="0"/>
              <a:t> Marina. </a:t>
            </a:r>
            <a:r>
              <a:rPr lang="tr-TR" sz="1600" dirty="0" err="1"/>
              <a:t>They</a:t>
            </a:r>
            <a:r>
              <a:rPr lang="tr-TR" sz="1600" dirty="0"/>
              <a:t> </a:t>
            </a:r>
            <a:r>
              <a:rPr lang="tr-TR" sz="1600" dirty="0" err="1"/>
              <a:t>have</a:t>
            </a:r>
            <a:r>
              <a:rPr lang="tr-TR" sz="1600" dirty="0"/>
              <a:t> </a:t>
            </a:r>
            <a:r>
              <a:rPr lang="tr-TR" sz="1600" dirty="0" err="1"/>
              <a:t>many</a:t>
            </a:r>
            <a:r>
              <a:rPr lang="tr-TR" sz="1600" dirty="0"/>
              <a:t> </a:t>
            </a:r>
            <a:r>
              <a:rPr lang="tr-TR" sz="1600" dirty="0" err="1"/>
              <a:t>coffee</a:t>
            </a:r>
            <a:r>
              <a:rPr lang="tr-TR" sz="1600" dirty="0"/>
              <a:t> </a:t>
            </a:r>
            <a:r>
              <a:rPr lang="tr-TR" sz="1600" dirty="0" err="1"/>
              <a:t>station</a:t>
            </a:r>
            <a:r>
              <a:rPr lang="tr-TR" sz="1600" dirty="0"/>
              <a:t>.</a:t>
            </a:r>
            <a:endParaRPr lang="en-US" sz="16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42F4673-F0E7-4D74-A3B4-B561D2706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7" t="22881" r="15399" b="7866"/>
          <a:stretch/>
        </p:blipFill>
        <p:spPr>
          <a:xfrm>
            <a:off x="4678344" y="1552574"/>
            <a:ext cx="6646846" cy="40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42924"/>
      </p:ext>
    </p:extLst>
  </p:cSld>
  <p:clrMapOvr>
    <a:masterClrMapping/>
  </p:clrMapOvr>
</p:sld>
</file>

<file path=ppt/theme/theme1.xml><?xml version="1.0" encoding="utf-8"?>
<a:theme xmlns:a="http://schemas.openxmlformats.org/drawingml/2006/main" name="Uçak İzi">
  <a:themeElements>
    <a:clrScheme name="Uçak İzi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Uçak İzi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çak İzi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458</Words>
  <Application>Microsoft Office PowerPoint</Application>
  <PresentationFormat>Geniş ekran</PresentationFormat>
  <Paragraphs>48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Uçak İzi</vt:lpstr>
      <vt:lpstr>CAFES IN ISTANBUL</vt:lpstr>
      <vt:lpstr>THIS PROJECT IS DEDICATED TO…</vt:lpstr>
      <vt:lpstr>DATA ACQUISITION AND CLEANING</vt:lpstr>
      <vt:lpstr>PowerPoint Sunusu</vt:lpstr>
      <vt:lpstr>PowerPoint Sunusu</vt:lpstr>
      <vt:lpstr>IN THIS PROJECT</vt:lpstr>
      <vt:lpstr>YENIKOY</vt:lpstr>
      <vt:lpstr>BUYUKADA</vt:lpstr>
      <vt:lpstr>TUZLA</vt:lpstr>
      <vt:lpstr>SILE / ISTANBUL</vt:lpstr>
      <vt:lpstr>BESIKTAS maın sıde</vt:lpstr>
      <vt:lpstr>BEBEK / ISTANBUL</vt:lpstr>
      <vt:lpstr>ORTAKÖY</vt:lpstr>
      <vt:lpstr>MODA ISTANBUL</vt:lpstr>
      <vt:lpstr>NISANTASI / ISTANBUL</vt:lpstr>
      <vt:lpstr>BEYLIKDUZU / ISTANBUL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CAFES IN ISTANBUL</dc:title>
  <dc:creator>Ergin Özcan</dc:creator>
  <cp:lastModifiedBy>Ergin Özcan</cp:lastModifiedBy>
  <cp:revision>3</cp:revision>
  <dcterms:created xsi:type="dcterms:W3CDTF">2020-02-15T17:55:21Z</dcterms:created>
  <dcterms:modified xsi:type="dcterms:W3CDTF">2020-02-15T19:08:58Z</dcterms:modified>
</cp:coreProperties>
</file>